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0.png"/><Relationship Id="rId7" Type="http://schemas.openxmlformats.org/officeDocument/2006/relationships/image" Target="../media/image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0.png"/><Relationship Id="rId7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0.png"/><Relationship Id="rId7" Type="http://schemas.openxmlformats.org/officeDocument/2006/relationships/image" Target="../media/image7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0.png"/><Relationship Id="rId7" Type="http://schemas.openxmlformats.org/officeDocument/2006/relationships/image" Target="../media/image7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0.png"/><Relationship Id="rId7" Type="http://schemas.openxmlformats.org/officeDocument/2006/relationships/image" Target="../media/image7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24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0.png"/><Relationship Id="rId7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50.png"/><Relationship Id="rId12" Type="http://schemas.openxmlformats.org/officeDocument/2006/relationships/image" Target="../media/image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0.png"/><Relationship Id="rId7" Type="http://schemas.openxmlformats.org/officeDocument/2006/relationships/image" Target="../media/image6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4583" y="1511497"/>
            <a:ext cx="6241212" cy="26836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7386" y="2741463"/>
            <a:ext cx="11251921" cy="4861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49741" y="6227939"/>
            <a:ext cx="4975027" cy="868558"/>
            <a:chOff x="4549741" y="6227939"/>
            <a:chExt cx="4975027" cy="868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8919" y="5850352"/>
              <a:ext cx="9950055" cy="173711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9741" y="6227939"/>
              <a:ext cx="4975027" cy="8685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2559" y="6265436"/>
            <a:ext cx="4097735" cy="10010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1032" y="6847127"/>
            <a:ext cx="3278743" cy="846381"/>
            <a:chOff x="9131032" y="6847127"/>
            <a:chExt cx="3278743" cy="846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6905" y="6479182"/>
              <a:ext cx="6557486" cy="169276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1032" y="6847127"/>
              <a:ext cx="3278743" cy="8463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3513" y="6977389"/>
            <a:ext cx="1991662" cy="6718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10129" y="7363777"/>
            <a:ext cx="3616815" cy="1154784"/>
            <a:chOff x="5910129" y="7363777"/>
            <a:chExt cx="3616815" cy="11547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7096" y="6861760"/>
              <a:ext cx="7233630" cy="23095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0129" y="7363777"/>
              <a:ext cx="3616815" cy="11547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81018" y="7494037"/>
            <a:ext cx="3105811" cy="10310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22530" y="9650446"/>
            <a:ext cx="2720973" cy="5079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41748" y="9650446"/>
            <a:ext cx="3410758" cy="5079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873" y="9635098"/>
            <a:ext cx="3718510" cy="5079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43443" y="4407407"/>
            <a:ext cx="325168" cy="325168"/>
            <a:chOff x="3643443" y="4407407"/>
            <a:chExt cx="325168" cy="3251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3443" y="4407407"/>
              <a:ext cx="325168" cy="325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17102" y="4407407"/>
            <a:ext cx="325168" cy="325168"/>
            <a:chOff x="14317102" y="4407407"/>
            <a:chExt cx="325168" cy="3251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8096" y="191089"/>
            <a:ext cx="5096700" cy="990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806" y="1762843"/>
            <a:ext cx="2627298" cy="19950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62" y="1237204"/>
            <a:ext cx="1481109" cy="51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51609" y="2951672"/>
            <a:ext cx="6453976" cy="7029795"/>
            <a:chOff x="2551609" y="2951672"/>
            <a:chExt cx="6453976" cy="70297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1609" y="2951672"/>
              <a:ext cx="6453976" cy="70297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6130" y="3299781"/>
            <a:ext cx="8152878" cy="6738829"/>
            <a:chOff x="9546130" y="3299781"/>
            <a:chExt cx="8152878" cy="67388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6130" y="3299781"/>
              <a:ext cx="8152878" cy="67388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3222" y="720451"/>
            <a:ext cx="911125" cy="15237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64678" y="814734"/>
            <a:ext cx="4135820" cy="16507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806" y="1762843"/>
            <a:ext cx="2627298" cy="19950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62" y="1237204"/>
            <a:ext cx="1481109" cy="5195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7488" y="3478316"/>
            <a:ext cx="2969391" cy="34741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01240" y="3457726"/>
            <a:ext cx="2185197" cy="46627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4678" y="1109869"/>
            <a:ext cx="2678020" cy="10329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13222" y="720451"/>
            <a:ext cx="879199" cy="15237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806" y="1762843"/>
            <a:ext cx="2627298" cy="19950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62" y="1237204"/>
            <a:ext cx="1481109" cy="5195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4678" y="1109869"/>
            <a:ext cx="2911664" cy="10329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3222" y="720451"/>
            <a:ext cx="871083" cy="1523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81153" y="3567478"/>
            <a:ext cx="13769427" cy="5935794"/>
            <a:chOff x="3681153" y="3567478"/>
            <a:chExt cx="13769427" cy="5935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1153" y="3567478"/>
              <a:ext cx="13769427" cy="5935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806" y="1762843"/>
            <a:ext cx="2627298" cy="19950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62" y="1237204"/>
            <a:ext cx="1481109" cy="5195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4678" y="1109869"/>
            <a:ext cx="2911664" cy="10329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3222" y="720451"/>
            <a:ext cx="871083" cy="1523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81153" y="4047732"/>
            <a:ext cx="13769427" cy="3384588"/>
            <a:chOff x="3681153" y="4047732"/>
            <a:chExt cx="13769427" cy="33845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1153" y="4047732"/>
              <a:ext cx="13769427" cy="3384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806" y="1762843"/>
            <a:ext cx="2627298" cy="19950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62" y="1237204"/>
            <a:ext cx="1481109" cy="5195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4678" y="1109869"/>
            <a:ext cx="2911664" cy="10329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3222" y="720451"/>
            <a:ext cx="871083" cy="1523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86122" y="4348506"/>
            <a:ext cx="13559489" cy="4247018"/>
            <a:chOff x="3786122" y="4348506"/>
            <a:chExt cx="13559489" cy="42470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6122" y="4348506"/>
              <a:ext cx="13559489" cy="4247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1486" y="4518341"/>
            <a:ext cx="3098288" cy="2440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59455" y="6409773"/>
            <a:ext cx="9695083" cy="238673"/>
            <a:chOff x="-359455" y="6409773"/>
            <a:chExt cx="9695083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9455" y="6409773"/>
              <a:ext cx="9695083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1856" y="3323623"/>
            <a:ext cx="2663773" cy="3209702"/>
            <a:chOff x="6671856" y="3323623"/>
            <a:chExt cx="2663773" cy="32097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1856" y="3323623"/>
              <a:ext cx="2663773" cy="32097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05100"/>
            <a:ext cx="175260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부록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데이터를 엑셀로 </a:t>
            </a:r>
            <a:r>
              <a:rPr lang="ko-KR" altLang="en-US" dirty="0" err="1" smtClean="0"/>
              <a:t>전환위해</a:t>
            </a:r>
            <a:r>
              <a:rPr lang="ko-KR" altLang="en-US" dirty="0" smtClean="0"/>
              <a:t> 터미널에서 </a:t>
            </a:r>
            <a:r>
              <a:rPr lang="ko-KR" altLang="en-US" dirty="0" err="1" smtClean="0"/>
              <a:t>쳐야하는</a:t>
            </a:r>
            <a:r>
              <a:rPr lang="ko-KR" altLang="en-US" dirty="0" smtClean="0"/>
              <a:t>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34200" y="47625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pip install </a:t>
            </a:r>
            <a:r>
              <a:rPr lang="en-US" altLang="ko-KR" dirty="0" err="1" smtClean="0"/>
              <a:t>openpyxl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이후 과정 </a:t>
            </a:r>
            <a:r>
              <a:rPr lang="ko-KR" altLang="en-US" dirty="0" err="1" smtClean="0"/>
              <a:t>완료후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pip install --upgrade pip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48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4234" y="3844576"/>
            <a:ext cx="2336128" cy="2259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151" y="3324398"/>
            <a:ext cx="1742890" cy="6095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2301" y="3312970"/>
            <a:ext cx="2725605" cy="5668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74796" y="2717107"/>
            <a:ext cx="6009419" cy="135988"/>
            <a:chOff x="10274796" y="2717107"/>
            <a:chExt cx="6009419" cy="1359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4796" y="2717107"/>
              <a:ext cx="6009419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8994" y="2664870"/>
            <a:ext cx="2975787" cy="2259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32456" y="2415020"/>
            <a:ext cx="7777111" cy="134738"/>
            <a:chOff x="8832456" y="2415020"/>
            <a:chExt cx="7777111" cy="134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2456" y="2415020"/>
              <a:ext cx="7777111" cy="134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2496" y="3144096"/>
            <a:ext cx="7281139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5609" y="4214260"/>
            <a:ext cx="7796516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6494359"/>
            <a:ext cx="8078919" cy="2885306"/>
            <a:chOff x="0" y="6494359"/>
            <a:chExt cx="8078919" cy="28853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494359"/>
              <a:ext cx="8078919" cy="28853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78919" y="6494359"/>
            <a:ext cx="10339014" cy="2885306"/>
            <a:chOff x="8078919" y="6494359"/>
            <a:chExt cx="10339014" cy="28853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8919" y="6494359"/>
              <a:ext cx="10339014" cy="28853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2771" y="2247552"/>
            <a:ext cx="1395775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4234" y="2480823"/>
            <a:ext cx="2975782" cy="2259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5151" y="1960645"/>
            <a:ext cx="1539619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68147" y="5846942"/>
            <a:ext cx="2948313" cy="2634986"/>
            <a:chOff x="13568147" y="5846942"/>
            <a:chExt cx="2948313" cy="26349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8147" y="5846942"/>
              <a:ext cx="2948313" cy="26349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00585" y="6030984"/>
            <a:ext cx="1529150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1732" y="5553898"/>
            <a:ext cx="3680912" cy="2627263"/>
            <a:chOff x="2081732" y="5553898"/>
            <a:chExt cx="3680912" cy="26272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81732" y="5553898"/>
              <a:ext cx="3680912" cy="2627263"/>
              <a:chOff x="2081732" y="5553898"/>
              <a:chExt cx="3680912" cy="262726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81732" y="5553898"/>
                <a:ext cx="3680912" cy="262726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4824" y="6086062"/>
              <a:ext cx="1449606" cy="152377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5230" y="7210458"/>
              <a:ext cx="1847695" cy="6095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4107" y="5846942"/>
            <a:ext cx="3680912" cy="2637987"/>
            <a:chOff x="5914107" y="5846942"/>
            <a:chExt cx="3680912" cy="26379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14107" y="5846942"/>
              <a:ext cx="3680912" cy="2637987"/>
              <a:chOff x="5914107" y="5846942"/>
              <a:chExt cx="3680912" cy="26379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14107" y="5846942"/>
                <a:ext cx="3680912" cy="263798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9797" y="6072292"/>
              <a:ext cx="1521574" cy="15237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5163" y="7210458"/>
              <a:ext cx="1847695" cy="6095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2712" y="5553898"/>
            <a:ext cx="3680912" cy="2637987"/>
            <a:chOff x="9732712" y="5553898"/>
            <a:chExt cx="3680912" cy="263798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32712" y="5553898"/>
              <a:ext cx="3680912" cy="2637987"/>
              <a:chOff x="9732712" y="5553898"/>
              <a:chExt cx="3680912" cy="263798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32712" y="5553898"/>
                <a:ext cx="3680912" cy="263798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5589" y="6030984"/>
              <a:ext cx="1520762" cy="15237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74763" y="7210458"/>
              <a:ext cx="2111198" cy="60950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96001" y="7143792"/>
            <a:ext cx="2111198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4232" y="2750785"/>
            <a:ext cx="3184370" cy="22596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5151" y="2230609"/>
            <a:ext cx="1737709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95008" y="2580586"/>
            <a:ext cx="6216356" cy="60341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806" y="1762843"/>
            <a:ext cx="2627298" cy="19950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262" y="1237204"/>
            <a:ext cx="1481109" cy="519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4682" y="1065238"/>
            <a:ext cx="3029754" cy="10604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3218" y="720451"/>
            <a:ext cx="752038" cy="1523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76521" y="3025727"/>
            <a:ext cx="3150981" cy="6387123"/>
            <a:chOff x="4076521" y="3025727"/>
            <a:chExt cx="3150981" cy="63871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6521" y="3025727"/>
              <a:ext cx="3150981" cy="638712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76248" y="2957157"/>
            <a:ext cx="6566150" cy="40227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44818" y="6347728"/>
            <a:ext cx="6835362" cy="3085714"/>
            <a:chOff x="8544818" y="6347728"/>
            <a:chExt cx="6835362" cy="30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4818" y="6347728"/>
              <a:ext cx="6835362" cy="30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08300" y="7189650"/>
            <a:ext cx="6149831" cy="1493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7492" y="3478316"/>
            <a:ext cx="5219222" cy="47541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806" y="1762843"/>
            <a:ext cx="2627298" cy="19950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262" y="1237204"/>
            <a:ext cx="1481109" cy="5195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64678" y="1109869"/>
            <a:ext cx="2134543" cy="1032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3222" y="720451"/>
            <a:ext cx="895974" cy="15237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37939" y="2299081"/>
            <a:ext cx="6171429" cy="3085714"/>
            <a:chOff x="11037939" y="2299081"/>
            <a:chExt cx="6171429" cy="30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7939" y="2299081"/>
              <a:ext cx="6171429" cy="30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0099" y="4605044"/>
            <a:ext cx="7048558" cy="3963645"/>
            <a:chOff x="2020099" y="4605044"/>
            <a:chExt cx="7048558" cy="39636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0099" y="4605044"/>
              <a:ext cx="7048558" cy="3963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18891" y="5562427"/>
            <a:ext cx="6171429" cy="4323487"/>
            <a:chOff x="11018891" y="5562427"/>
            <a:chExt cx="6171429" cy="43234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8891" y="5562427"/>
              <a:ext cx="6171429" cy="43234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806" y="1762843"/>
            <a:ext cx="2627298" cy="19950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262" y="1237204"/>
            <a:ext cx="1481109" cy="5195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64678" y="1109869"/>
            <a:ext cx="2678020" cy="10329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13222" y="720451"/>
            <a:ext cx="894351" cy="15237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88793" y="3588040"/>
            <a:ext cx="1884702" cy="9142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85843" y="1389424"/>
            <a:ext cx="1478592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68" y="441576"/>
            <a:ext cx="819789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4556601"/>
            <a:ext cx="15231369" cy="3929960"/>
            <a:chOff x="1649442" y="4556601"/>
            <a:chExt cx="15231369" cy="39299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9442" y="4556601"/>
              <a:ext cx="15231369" cy="39299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806" y="1762843"/>
            <a:ext cx="2627298" cy="19950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262" y="1237204"/>
            <a:ext cx="1481109" cy="5195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64678" y="1109869"/>
            <a:ext cx="2678020" cy="10329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3222" y="720451"/>
            <a:ext cx="894351" cy="15237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</Words>
  <Application>Microsoft Office PowerPoint</Application>
  <PresentationFormat>사용자 지정</PresentationFormat>
  <Paragraphs>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부록. 데이터를 엑셀로 전환위해 터미널에서 쳐야하는 명령어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2</cp:revision>
  <dcterms:created xsi:type="dcterms:W3CDTF">2022-01-14T15:53:27Z</dcterms:created>
  <dcterms:modified xsi:type="dcterms:W3CDTF">2022-01-14T08:56:59Z</dcterms:modified>
</cp:coreProperties>
</file>